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6" r:id="rId23"/>
    <p:sldId id="275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9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1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78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4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2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7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74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52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4972-40D9-40F5-A315-6CB79E1FE139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Website LED-</a:t>
            </a:r>
            <a:r>
              <a:rPr lang="de-DE" dirty="0" err="1" smtClean="0"/>
              <a:t>Diversity</a:t>
            </a:r>
            <a:r>
              <a:rPr lang="de-DE" dirty="0" smtClean="0"/>
              <a:t> V 1.0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FCA0-F79D-41D7-B1DF-62AE32C4C72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999753" cy="6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Website LED – </a:t>
            </a:r>
            <a:r>
              <a:rPr lang="de-DE" sz="3600" dirty="0" err="1" smtClean="0"/>
              <a:t>Diversity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Entwurf und Konzept V1.0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1763688" y="3754017"/>
            <a:ext cx="1152128" cy="32305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err="1" smtClean="0"/>
              <a:t>Breadcrump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928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1763688" y="4077072"/>
            <a:ext cx="4824536" cy="18002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Content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521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 flipV="1">
            <a:off x="1763688" y="5877270"/>
            <a:ext cx="2304256" cy="21798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Copyright und Data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066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Slideshow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76658"/>
            <a:ext cx="4392488" cy="248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24729"/>
            <a:ext cx="4392488" cy="248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40953"/>
            <a:ext cx="4392488" cy="248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89024"/>
            <a:ext cx="4392488" cy="248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0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Navigation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10970" r="54892" b="42200"/>
          <a:stretch/>
        </p:blipFill>
        <p:spPr>
          <a:xfrm>
            <a:off x="580004" y="908720"/>
            <a:ext cx="4712076" cy="405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10264" r="53465" b="41691"/>
          <a:stretch/>
        </p:blipFill>
        <p:spPr>
          <a:xfrm>
            <a:off x="3851920" y="1916832"/>
            <a:ext cx="4576000" cy="396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Mobile Devices: Tablet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904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Mobile Devices: Tablet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8292324" cy="468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16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 Mobile Devices: Smartphone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8292324" cy="468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227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7. Mobile Devices: Smartphone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8292323" cy="468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334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8. </a:t>
            </a:r>
            <a:r>
              <a:rPr lang="de-DE" dirty="0" err="1" smtClean="0"/>
              <a:t>Contentelemente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8292323" cy="468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05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Moderne Technologie zur einfachen Umsetzung einer CMS basierten Website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Eigene Verwaltung der Inhalte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Schnelle Umsetzung auf Basis von kostenlosen Templates, die dem gewünschten Design angepasst werden können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Auf dem gewählten Webserver verfügbar und bereits installiert.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Templates auf Basis von HTML5 und CSS3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16238" r="82878" b="78896"/>
          <a:stretch/>
        </p:blipFill>
        <p:spPr bwMode="auto">
          <a:xfrm>
            <a:off x="277782" y="836712"/>
            <a:ext cx="3006167" cy="7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8. </a:t>
            </a:r>
            <a:r>
              <a:rPr lang="de-DE" dirty="0" err="1" smtClean="0"/>
              <a:t>Contentelemente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1412776"/>
            <a:ext cx="8292321" cy="468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83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8. </a:t>
            </a:r>
            <a:r>
              <a:rPr lang="de-DE" dirty="0" err="1" smtClean="0"/>
              <a:t>Contentelemente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1412776"/>
            <a:ext cx="8292321" cy="468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711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9. Farbgestaltung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8292323" cy="468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036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9. </a:t>
            </a:r>
            <a:r>
              <a:rPr lang="de-DE" dirty="0" smtClean="0"/>
              <a:t>Farbgestaltung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1412776"/>
            <a:ext cx="8292321" cy="468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176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Grundlayout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Schlichtes und übersichtliches Design, angelehnt an ein vorhandenes Joomla-Template.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Großflächige und hochwertige Bilder zum Transport von Emotion und Botschaften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Navigation links oben -&gt; Leserichtung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Logo rechts oben, präsent aber nicht dominant.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Wichtige Informationen auf einen Blick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688612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6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1835696" y="2001418"/>
            <a:ext cx="2938176" cy="27545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Hauptnavigation</a:t>
            </a:r>
          </a:p>
        </p:txBody>
      </p:sp>
    </p:spTree>
    <p:extLst>
      <p:ext uri="{BB962C8B-B14F-4D97-AF65-F5344CB8AC3E}">
        <p14:creationId xmlns:p14="http://schemas.microsoft.com/office/powerpoint/2010/main" val="14186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 flipH="1">
            <a:off x="5148064" y="2001418"/>
            <a:ext cx="504056" cy="27545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Sprachauswahl</a:t>
            </a:r>
          </a:p>
        </p:txBody>
      </p:sp>
    </p:spTree>
    <p:extLst>
      <p:ext uri="{BB962C8B-B14F-4D97-AF65-F5344CB8AC3E}">
        <p14:creationId xmlns:p14="http://schemas.microsoft.com/office/powerpoint/2010/main" val="26692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5580112" y="2001418"/>
            <a:ext cx="1008112" cy="27545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Suchfeld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862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6588224" y="2005359"/>
            <a:ext cx="1512168" cy="4089899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err="1" smtClean="0"/>
              <a:t>Layover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96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7544" y="2204865"/>
            <a:ext cx="8292326" cy="165618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err="1" smtClean="0"/>
              <a:t>Slideshow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5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Elemente der Seite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92326" cy="46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13707" y="3032957"/>
            <a:ext cx="1974518" cy="82809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873447"/>
            <a:ext cx="7886870" cy="6833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Teaser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000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Bildschirmpräsentation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Website LED – Diversity Entwurf und Konzept V1.0</vt:lpstr>
      <vt:lpstr>1. Technologie</vt:lpstr>
      <vt:lpstr>2. Grundlayout</vt:lpstr>
      <vt:lpstr>3. Elemente der Seite</vt:lpstr>
      <vt:lpstr>3. Elemente der Seite</vt:lpstr>
      <vt:lpstr>3. Elemente der Seite</vt:lpstr>
      <vt:lpstr>3. Elemente der Seite</vt:lpstr>
      <vt:lpstr>3. Elemente der Seite</vt:lpstr>
      <vt:lpstr>3. Elemente der Seite</vt:lpstr>
      <vt:lpstr>3. Elemente der Seite</vt:lpstr>
      <vt:lpstr>3. Elemente der Seite</vt:lpstr>
      <vt:lpstr>3. Elemente der Seite</vt:lpstr>
      <vt:lpstr>4. Slideshow</vt:lpstr>
      <vt:lpstr>5. Navigation</vt:lpstr>
      <vt:lpstr>6. Mobile Devices: Tablet</vt:lpstr>
      <vt:lpstr>6. Mobile Devices: Tablet</vt:lpstr>
      <vt:lpstr>7. Mobile Devices: Smartphone</vt:lpstr>
      <vt:lpstr>7. Mobile Devices: Smartphone</vt:lpstr>
      <vt:lpstr>8. Contentelemente</vt:lpstr>
      <vt:lpstr>8. Contentelemente</vt:lpstr>
      <vt:lpstr>8. Contentelemente</vt:lpstr>
      <vt:lpstr>9. Farbgestaltung</vt:lpstr>
      <vt:lpstr>9. Farbgestaltung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LED – Diversity Entwurf und Konzept V1.0</dc:title>
  <dc:creator>Jennifer Jakobs</dc:creator>
  <cp:lastModifiedBy>Jennifer Jakobs</cp:lastModifiedBy>
  <cp:revision>7</cp:revision>
  <dcterms:created xsi:type="dcterms:W3CDTF">2015-05-04T07:23:09Z</dcterms:created>
  <dcterms:modified xsi:type="dcterms:W3CDTF">2015-05-04T07:59:41Z</dcterms:modified>
</cp:coreProperties>
</file>